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</p:sldIdLst>
  <p:sldSz cx="9144000" cy="6858000" type="screen4x3"/>
  <p:notesSz cx="6858000" cy="9144000"/>
  <p:defaultTextStyle>
    <a:defPPr>
      <a:defRPr lang="es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3908-48DF-4B0B-BF67-A7E52A76CF9B}" type="datetimeFigureOut">
              <a:rPr lang="es-US"/>
              <a:pPr>
                <a:defRPr/>
              </a:pPr>
              <a:t>4/2/2012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4B96E-D09E-415F-9BE5-9FE1FB87DE15}" type="slidenum">
              <a:rPr lang="es-US"/>
              <a:pPr>
                <a:defRPr/>
              </a:pPr>
              <a:t>‹Nº›</a:t>
            </a:fld>
            <a:endParaRPr lang="es-US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607E-2084-4474-B340-A3490E0E9793}" type="datetimeFigureOut">
              <a:rPr lang="es-US"/>
              <a:pPr>
                <a:defRPr/>
              </a:pPr>
              <a:t>4/2/2012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C4FE0-1427-4780-BC69-F2DE8900EC98}" type="slidenum">
              <a:rPr lang="es-US"/>
              <a:pPr>
                <a:defRPr/>
              </a:pPr>
              <a:t>‹Nº›</a:t>
            </a:fld>
            <a:endParaRPr lang="es-US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91EB-B0A6-4780-B555-A24C65AD7C36}" type="datetimeFigureOut">
              <a:rPr lang="es-US"/>
              <a:pPr>
                <a:defRPr/>
              </a:pPr>
              <a:t>4/2/2012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6780-4353-43F6-90A4-522AB685D3E2}" type="slidenum">
              <a:rPr lang="es-US"/>
              <a:pPr>
                <a:defRPr/>
              </a:pPr>
              <a:t>‹Nº›</a:t>
            </a:fld>
            <a:endParaRPr lang="es-US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9B8C-0E97-417A-A822-EBD288A1A8C0}" type="datetimeFigureOut">
              <a:rPr lang="es-US"/>
              <a:pPr>
                <a:defRPr/>
              </a:pPr>
              <a:t>4/2/2012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E8073-0BCA-49D1-8629-3330214DC6DA}" type="slidenum">
              <a:rPr lang="es-US"/>
              <a:pPr>
                <a:defRPr/>
              </a:pPr>
              <a:t>‹Nº›</a:t>
            </a:fld>
            <a:endParaRPr lang="es-US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F9CD-F90E-4EC0-9A61-A2393558EAA2}" type="datetimeFigureOut">
              <a:rPr lang="es-US"/>
              <a:pPr>
                <a:defRPr/>
              </a:pPr>
              <a:t>4/2/2012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DEAC-9629-44FE-A90B-F3C91B441818}" type="slidenum">
              <a:rPr lang="es-US"/>
              <a:pPr>
                <a:defRPr/>
              </a:pPr>
              <a:t>‹Nº›</a:t>
            </a:fld>
            <a:endParaRPr lang="es-US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5222-C8AF-42BD-B061-3B5B05504530}" type="datetimeFigureOut">
              <a:rPr lang="es-US"/>
              <a:pPr>
                <a:defRPr/>
              </a:pPr>
              <a:t>4/2/2012</a:t>
            </a:fld>
            <a:endParaRPr lang="es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99DC-788A-4498-8629-36CC065CC86F}" type="slidenum">
              <a:rPr lang="es-US"/>
              <a:pPr>
                <a:defRPr/>
              </a:pPr>
              <a:t>‹Nº›</a:t>
            </a:fld>
            <a:endParaRPr lang="es-US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53DAB-5D17-473D-8C3E-D161130928CD}" type="datetimeFigureOut">
              <a:rPr lang="es-US"/>
              <a:pPr>
                <a:defRPr/>
              </a:pPr>
              <a:t>4/2/2012</a:t>
            </a:fld>
            <a:endParaRPr lang="es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3390-8BEF-4207-AE09-D178566FFE64}" type="slidenum">
              <a:rPr lang="es-US"/>
              <a:pPr>
                <a:defRPr/>
              </a:pPr>
              <a:t>‹Nº›</a:t>
            </a:fld>
            <a:endParaRPr lang="es-US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DDF4-4B28-4EA6-9437-9EFAFFC25520}" type="datetimeFigureOut">
              <a:rPr lang="es-US"/>
              <a:pPr>
                <a:defRPr/>
              </a:pPr>
              <a:t>4/2/2012</a:t>
            </a:fld>
            <a:endParaRPr lang="es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7D37-5561-4A75-A097-41B78FA717A3}" type="slidenum">
              <a:rPr lang="es-US"/>
              <a:pPr>
                <a:defRPr/>
              </a:pPr>
              <a:t>‹Nº›</a:t>
            </a:fld>
            <a:endParaRPr lang="es-US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1DB9-0620-4483-A600-396D2466098D}" type="datetimeFigureOut">
              <a:rPr lang="es-US"/>
              <a:pPr>
                <a:defRPr/>
              </a:pPr>
              <a:t>4/2/2012</a:t>
            </a:fld>
            <a:endParaRPr lang="es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D289-9D47-4D28-943F-ACAA1C23614C}" type="slidenum">
              <a:rPr lang="es-US"/>
              <a:pPr>
                <a:defRPr/>
              </a:pPr>
              <a:t>‹Nº›</a:t>
            </a:fld>
            <a:endParaRPr lang="es-US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24D8-DEB9-4CC5-B131-40A2D62B7779}" type="datetimeFigureOut">
              <a:rPr lang="es-US"/>
              <a:pPr>
                <a:defRPr/>
              </a:pPr>
              <a:t>4/2/2012</a:t>
            </a:fld>
            <a:endParaRPr lang="es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C705-E053-45C3-A9C6-C20BA4B9471D}" type="slidenum">
              <a:rPr lang="es-US"/>
              <a:pPr>
                <a:defRPr/>
              </a:pPr>
              <a:t>‹Nº›</a:t>
            </a:fld>
            <a:endParaRPr lang="es-US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1525C-425D-456B-85DC-47353AF3D5F9}" type="datetimeFigureOut">
              <a:rPr lang="es-US"/>
              <a:pPr>
                <a:defRPr/>
              </a:pPr>
              <a:t>4/2/2012</a:t>
            </a:fld>
            <a:endParaRPr lang="es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FB83E-9BAD-4B9B-974A-C5510109012F}" type="slidenum">
              <a:rPr lang="es-US"/>
              <a:pPr>
                <a:defRPr/>
              </a:pPr>
              <a:t>‹Nº›</a:t>
            </a:fld>
            <a:endParaRPr lang="es-US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786B41-B313-4225-A9AA-8259CDF8E142}" type="datetimeFigureOut">
              <a:rPr lang="es-US"/>
              <a:pPr>
                <a:defRPr/>
              </a:pPr>
              <a:t>4/2/2012</a:t>
            </a:fld>
            <a:endParaRPr lang="es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6CAF62-89BE-4AEC-AB23-955C7433E543}" type="slidenum">
              <a:rPr lang="es-US"/>
              <a:pPr>
                <a:defRPr/>
              </a:pPr>
              <a:t>‹Nº›</a:t>
            </a:fld>
            <a:endParaRPr lang="es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US"/>
          </a:p>
        </p:txBody>
      </p:sp>
      <p:pic>
        <p:nvPicPr>
          <p:cNvPr id="2051" name="Picture 2" descr="http://www.viatermal.com/mappolitsudamericas_archivos/Sudamerica_politi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0" y="1295401"/>
            <a:ext cx="9144000" cy="2305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US" sz="4800" b="1" dirty="0" smtClean="0">
                <a:ln w="38100">
                  <a:solidFill>
                    <a:srgbClr val="00B050"/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40 Maravillas Naturales de Sudamérica</a:t>
            </a:r>
            <a:endParaRPr lang="es-US" sz="4800" dirty="0">
              <a:ln w="38100">
                <a:solidFill>
                  <a:srgbClr val="00B050"/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767">
    <p:cover dir="d"/>
    <p:sndAc>
      <p:stSnd loop="1">
        <p:snd r:embed="rId3" name="02_la_play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11268" name="Picture 2" descr="http://farm3.static.flickr.com/2472/3555972666_0695ba4b99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228600"/>
            <a:ext cx="8458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28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9. Parque Nacional </a:t>
            </a:r>
            <a:r>
              <a:rPr lang="es-US" sz="2800" b="1" dirty="0" err="1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Talampaya</a:t>
            </a:r>
            <a:r>
              <a:rPr lang="es-US" sz="28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(Argentina)</a:t>
            </a:r>
            <a:endParaRPr lang="es-US" sz="28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51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12292" name="Picture 2" descr="http://farm4.static.flickr.com/3028/2621680053_ec0ced9d6a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228600"/>
            <a:ext cx="88392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10. La Quebrada de Humahuaca (Argentina)</a:t>
            </a:r>
            <a:r>
              <a:rPr lang="es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 </a:t>
            </a:r>
            <a:br>
              <a:rPr lang="es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es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es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endParaRPr lang="es-US" sz="2800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391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13316" name="Picture 2" descr="http://farm4.static.flickr.com/3162/3042770539_092c028f0b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2400" y="1524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Arial Black" pitchFamily="34" charset="0"/>
              </a:rPr>
              <a:t>11. Parque Nacional Noel Kempff Mercado (Bolivia)</a:t>
            </a:r>
            <a:r>
              <a:rPr lang="pt-BR" sz="240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pt-BR" sz="2400">
                <a:solidFill>
                  <a:schemeClr val="bg1"/>
                </a:solidFill>
                <a:latin typeface="Arial Black" pitchFamily="34" charset="0"/>
              </a:rPr>
            </a:br>
            <a:r>
              <a:rPr lang="pt-BR" sz="240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pt-BR" sz="2400">
                <a:solidFill>
                  <a:schemeClr val="bg1"/>
                </a:solidFill>
                <a:latin typeface="Arial Black" pitchFamily="34" charset="0"/>
              </a:rPr>
            </a:br>
            <a:endParaRPr lang="es-US" sz="240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947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14340" name="Picture 2" descr="http://farm4.static.flickr.com/3050/2296839218_81cf4c1ef8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40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12. Laguna Colorada (Bolivia)</a:t>
            </a:r>
            <a:r>
              <a:rPr lang="es-US" sz="4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br>
              <a:rPr lang="es-US" sz="4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US" sz="4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US" sz="4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endParaRPr lang="es-US" sz="4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25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15364" name="Picture 2" descr="http://farm4.static.flickr.com/3601/3297997418_e80481567a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228600"/>
            <a:ext cx="88392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4400" b="1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13. Salar de Uyuni (Bolivia)</a:t>
            </a:r>
            <a:r>
              <a:rPr lang="es-US" sz="4400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es-US" sz="4400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es-US" sz="4400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s-US" sz="4400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es-US" sz="4400" dirty="0"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71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16388" name="Picture 2" descr="http://farm4.static.flickr.com/3073/3055883371_1e70f0339b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2400" y="152400"/>
            <a:ext cx="8839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S" sz="3200" b="1">
                <a:solidFill>
                  <a:srgbClr val="92D050"/>
                </a:solidFill>
                <a:latin typeface="Arial Black" pitchFamily="34" charset="0"/>
              </a:rPr>
              <a:t>14. Parque Nacional Madidi (Bolivia)</a:t>
            </a:r>
            <a:r>
              <a:rPr lang="es-US" sz="3200">
                <a:solidFill>
                  <a:srgbClr val="92D050"/>
                </a:solidFill>
                <a:latin typeface="Arial Black" pitchFamily="34" charset="0"/>
              </a:rPr>
              <a:t> </a:t>
            </a:r>
            <a:br>
              <a:rPr lang="es-US" sz="3200">
                <a:solidFill>
                  <a:srgbClr val="92D050"/>
                </a:solidFill>
                <a:latin typeface="Arial Black" pitchFamily="34" charset="0"/>
              </a:rPr>
            </a:br>
            <a:r>
              <a:rPr lang="es-US" sz="3200">
                <a:solidFill>
                  <a:srgbClr val="92D050"/>
                </a:solidFill>
                <a:latin typeface="Arial Black" pitchFamily="34" charset="0"/>
              </a:rPr>
              <a:t/>
            </a:r>
            <a:br>
              <a:rPr lang="es-US" sz="3200">
                <a:solidFill>
                  <a:srgbClr val="92D050"/>
                </a:solidFill>
                <a:latin typeface="Arial Black" pitchFamily="34" charset="0"/>
              </a:rPr>
            </a:br>
            <a:endParaRPr lang="es-US" sz="3200">
              <a:solidFill>
                <a:srgbClr val="92D050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344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17412" name="Picture 2" descr="http://farm3.static.flickr.com/2797/4075505827_ac1297af0a_z.jpg?zz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2400" y="152400"/>
            <a:ext cx="883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S" sz="4000" b="1">
                <a:solidFill>
                  <a:srgbClr val="FFC000"/>
                </a:solidFill>
                <a:latin typeface="Arial Black" pitchFamily="34" charset="0"/>
              </a:rPr>
              <a:t>15. Desierto de Siloli (Bolivia)</a:t>
            </a:r>
            <a:r>
              <a:rPr lang="es-US" sz="4000">
                <a:solidFill>
                  <a:srgbClr val="FFC000"/>
                </a:solidFill>
                <a:latin typeface="Arial Black" pitchFamily="34" charset="0"/>
              </a:rPr>
              <a:t> </a:t>
            </a:r>
            <a:br>
              <a:rPr lang="es-US" sz="4000">
                <a:solidFill>
                  <a:srgbClr val="FFC000"/>
                </a:solidFill>
                <a:latin typeface="Arial Black" pitchFamily="34" charset="0"/>
              </a:rPr>
            </a:br>
            <a:endParaRPr lang="es-US" sz="400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943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18436" name="Picture 2" descr="http://farm3.static.flickr.com/2471/3679129785_379507d6ba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6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16. Pantanal (Brasil)</a:t>
            </a:r>
            <a:endParaRPr lang="es-US" sz="6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281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19460" name="Picture 2" descr="http://farm4.static.flickr.com/3354/3245661157_53ee27e39a_z.jpg?zz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17. </a:t>
            </a:r>
            <a:r>
              <a:rPr lang="pt-BR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Archipiélago</a:t>
            </a:r>
            <a:r>
              <a:rPr lang="pt-BR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> Fernando Noronha (Brasil) </a:t>
            </a:r>
            <a:r>
              <a:rPr lang="pt-B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pt-B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pt-B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pt-BR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endParaRPr lang="es-US" sz="2800" dirty="0">
              <a:solidFill>
                <a:schemeClr val="accent5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203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20484" name="Picture 2" descr="http://farm1.static.flickr.com/127/369139380_5ba4ad0a0f_z.jpg?zz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18. </a:t>
            </a:r>
            <a:r>
              <a:rPr lang="es-US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Lençóis</a:t>
            </a:r>
            <a:r>
              <a:rPr lang="es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r>
              <a:rPr lang="es-US" sz="36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Maranhenses</a:t>
            </a:r>
            <a:r>
              <a:rPr lang="es-US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 (Brasil)</a:t>
            </a:r>
            <a:r>
              <a:rPr lang="es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> </a:t>
            </a:r>
            <a:br>
              <a:rPr lang="es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es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  <a:t/>
            </a:r>
            <a:br>
              <a:rPr lang="es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endParaRPr lang="es-US" sz="3600" dirty="0">
              <a:solidFill>
                <a:schemeClr val="accent6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797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3076" name="Picture 2" descr="http://farm5.static.flickr.com/4075/4773040201_70ee2fd54b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2400" y="1524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S" sz="2800" b="1">
                <a:solidFill>
                  <a:schemeClr val="bg1"/>
                </a:solidFill>
                <a:latin typeface="Arial Black" pitchFamily="34" charset="0"/>
              </a:rPr>
              <a:t>1. Cataratas del Iguazú (Argentina y Brasil)</a:t>
            </a:r>
            <a:r>
              <a:rPr lang="es-US" sz="280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es-US" sz="2800">
                <a:solidFill>
                  <a:schemeClr val="bg1"/>
                </a:solidFill>
                <a:latin typeface="Arial Black" pitchFamily="34" charset="0"/>
              </a:rPr>
            </a:br>
            <a:r>
              <a:rPr lang="es-US" sz="280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s-US" sz="2800">
                <a:solidFill>
                  <a:schemeClr val="bg1"/>
                </a:solidFill>
                <a:latin typeface="Arial Black" pitchFamily="34" charset="0"/>
              </a:rPr>
            </a:br>
            <a:endParaRPr lang="es-US" sz="280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423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21508" name="Picture 2" descr="http://farm4.static.flickr.com/3079/3136287119_8a0792acaf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4400" b="1" dirty="0">
                <a:ln>
                  <a:solidFill>
                    <a:srgbClr val="00B050"/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19. </a:t>
            </a:r>
            <a:r>
              <a:rPr lang="es-US" sz="4400" b="1" dirty="0" err="1">
                <a:ln>
                  <a:solidFill>
                    <a:srgbClr val="00B050"/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Ilha</a:t>
            </a:r>
            <a:r>
              <a:rPr lang="es-US" sz="4400" b="1" dirty="0">
                <a:ln>
                  <a:solidFill>
                    <a:srgbClr val="00B050"/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Grande (Brasil)</a:t>
            </a:r>
            <a:r>
              <a:rPr lang="es-US" sz="4400" dirty="0">
                <a:ln>
                  <a:solidFill>
                    <a:srgbClr val="00B050"/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es-US" sz="4400" dirty="0">
                <a:ln>
                  <a:solidFill>
                    <a:srgbClr val="00B050"/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es-US" sz="4400" dirty="0">
                <a:ln>
                  <a:solidFill>
                    <a:srgbClr val="00B050"/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s-US" sz="4400" dirty="0">
                <a:ln>
                  <a:solidFill>
                    <a:srgbClr val="00B050"/>
                  </a:solidFill>
                </a:ln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endParaRPr lang="es-US" sz="4400" dirty="0">
              <a:ln>
                <a:solidFill>
                  <a:srgbClr val="00B050"/>
                </a:solidFill>
              </a:ln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265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22532" name="Picture 2" descr="http://farm4.static.flickr.com/3314/3344593168_d69675dc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4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20. Glaciar </a:t>
            </a:r>
            <a:r>
              <a:rPr lang="es-US" sz="4400" b="1" dirty="0" err="1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Queulat</a:t>
            </a:r>
            <a:r>
              <a:rPr lang="es-US" sz="4400" b="1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(Chile)</a:t>
            </a:r>
            <a:r>
              <a:rPr lang="es-US" sz="4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es-US" sz="44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</a:rPr>
            </a:br>
            <a:endParaRPr lang="es-US" sz="44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515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2355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23556" name="Picture 2" descr="http://farm4.static.flickr.com/3516/3315425427_2b336f34e5_z.jpg?zz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28600" y="152400"/>
            <a:ext cx="8763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21 Valle de la Luna (Chile)</a:t>
            </a:r>
            <a:endParaRPr lang="es-US" sz="4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04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24580" name="Picture 2" descr="http://farm3.static.flickr.com/2802/4367203276_891df3f569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22. </a:t>
            </a:r>
            <a:r>
              <a:rPr lang="fr-FR" sz="4400" b="1" dirty="0" err="1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Géisers</a:t>
            </a:r>
            <a:r>
              <a:rPr lang="fr-FR" sz="4400" b="1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 de </a:t>
            </a:r>
            <a:r>
              <a:rPr lang="fr-FR" sz="4400" b="1" dirty="0" err="1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Tatio</a:t>
            </a:r>
            <a:r>
              <a:rPr lang="fr-FR" sz="4400" b="1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</a:rPr>
              <a:t> (Chile)</a:t>
            </a:r>
            <a:endParaRPr lang="es-US" sz="4400" dirty="0">
              <a:solidFill>
                <a:schemeClr val="bg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515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25604" name="Picture 2" descr="http://farm4.static.flickr.com/3206/2304856312_ebdfe70a83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67056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23. Torres del Paine (Chile) </a:t>
            </a:r>
            <a:r>
              <a:rPr lang="it-IT" sz="4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it-IT" sz="4000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r>
              <a:rPr lang="it-IT" sz="4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/>
            </a:r>
            <a:br>
              <a:rPr lang="it-IT" sz="4000" dirty="0">
                <a:solidFill>
                  <a:schemeClr val="bg2">
                    <a:lumMod val="10000"/>
                  </a:schemeClr>
                </a:solidFill>
                <a:latin typeface="+mn-lt"/>
              </a:rPr>
            </a:br>
            <a:endParaRPr lang="es-US" sz="40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Tm="8172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26628" name="Picture 2" descr="http://farm3.static.flickr.com/2289/2305291998_8dae3abf7a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228600"/>
            <a:ext cx="8763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24. Laguna San Rafael (Chile)</a:t>
            </a:r>
            <a:r>
              <a:rPr lang="it-IT" sz="40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</a:t>
            </a:r>
            <a:br>
              <a:rPr lang="it-IT" sz="40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r>
              <a:rPr lang="it-IT" sz="40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it-IT" sz="4000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</a:br>
            <a:endParaRPr lang="es-US" sz="4000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54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27652" name="Picture 2" descr="http://farm1.static.flickr.com/126/352873788_0b75664b6c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228600"/>
            <a:ext cx="8839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25. Parque Nacional </a:t>
            </a:r>
            <a:r>
              <a:rPr lang="es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Tayrona</a:t>
            </a:r>
            <a:r>
              <a:rPr lang="es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 (Colombia)</a:t>
            </a:r>
            <a:endParaRPr lang="es-US" sz="2800" dirty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57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28676" name="Picture 2" descr="http://farm4.static.flickr.com/3449/3725704540_dc14e6d7a8_z.jpg?zz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2400" b="1" dirty="0">
                <a:ln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26. Sierra Nevada de Santa Marta (Colombia)</a:t>
            </a:r>
            <a:endParaRPr lang="es-US" sz="2400" dirty="0">
              <a:ln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907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29699" name="5 Marcador de contenido" descr="image_thumb3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700" name="AutoShape 2" descr="http://101lugaresincreibles.com/wp-content/uploads/2010/12/image_thumb3.png"/>
          <p:cNvSpPr>
            <a:spLocks noChangeAspect="1" noChangeArrowheads="1"/>
          </p:cNvSpPr>
          <p:nvPr/>
        </p:nvSpPr>
        <p:spPr bwMode="auto">
          <a:xfrm>
            <a:off x="63500" y="-1603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>
              <a:latin typeface="Calibri" pitchFamily="34" charset="0"/>
            </a:endParaRPr>
          </a:p>
        </p:txBody>
      </p:sp>
      <p:sp>
        <p:nvSpPr>
          <p:cNvPr id="29701" name="AutoShape 4" descr="http://101lugaresincreibles.com/wp-content/uploads/2010/12/image_thumb3.png"/>
          <p:cNvSpPr>
            <a:spLocks noChangeAspect="1" noChangeArrowheads="1"/>
          </p:cNvSpPr>
          <p:nvPr/>
        </p:nvSpPr>
        <p:spPr bwMode="auto">
          <a:xfrm>
            <a:off x="63500" y="-1603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2400" y="152400"/>
            <a:ext cx="8839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27. Isla de Providencia (Colombia)</a:t>
            </a:r>
            <a:endParaRPr lang="es-US" sz="3600" dirty="0">
              <a:solidFill>
                <a:schemeClr val="accent5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234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30724" name="Picture 2" descr="http://farm5.static.flickr.com/4036/4454595227_d0fe7e01de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228600"/>
            <a:ext cx="88392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40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28. Islas Galápagos (Ecuador)</a:t>
            </a:r>
            <a:r>
              <a:rPr lang="es-US" sz="4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es-US" sz="40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es-US" sz="40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932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4100" name="Picture 2" descr="http://farm3.static.flickr.com/2346/2205062767_52ea732208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2. Amazonas (Brasil, Perú, Colombia,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US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                            Venezuela, Ecuador, Bolivia) </a:t>
            </a:r>
            <a:br>
              <a:rPr lang="es-US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es-US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s-US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endParaRPr lang="es-US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453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31748" name="Picture 2" descr="http://farm1.static.flickr.com/179/377551254_65f357157c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36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29. Cráter del Cotopaxi (Ecuador)</a:t>
            </a:r>
            <a:r>
              <a:rPr lang="es-US" sz="3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</a:t>
            </a:r>
            <a:br>
              <a:rPr lang="es-US" sz="3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US" sz="3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US" sz="36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es-US" sz="36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234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32772" name="Picture 2" descr="http://farm1.static.flickr.com/172/395861684_5bc7ee5287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3200" b="1" dirty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30. Las cataratas </a:t>
            </a:r>
            <a:r>
              <a:rPr lang="es-US" sz="3200" b="1" dirty="0" err="1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Kaieteur</a:t>
            </a:r>
            <a:r>
              <a:rPr lang="es-US" sz="3200" b="1" dirty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 (Guyana)</a:t>
            </a:r>
            <a:r>
              <a:rPr lang="es-US" sz="3200" dirty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 </a:t>
            </a:r>
            <a:br>
              <a:rPr lang="es-US" sz="3200" dirty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</a:br>
            <a:r>
              <a:rPr lang="es-US" sz="3200" dirty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/>
            </a:r>
            <a:br>
              <a:rPr lang="es-US" sz="3200" dirty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</a:br>
            <a:endParaRPr lang="es-US" sz="3200" dirty="0">
              <a:solidFill>
                <a:schemeClr val="bg2">
                  <a:lumMod val="9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9531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33795" name="4 Marcador de contenido" descr="Cerro%20Cor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3796" name="AutoShape 2" descr="http://www.arandurape.edu.py/audiovisuales/Cerro%20Cora.jpg"/>
          <p:cNvSpPr>
            <a:spLocks noChangeAspect="1" noChangeArrowheads="1"/>
          </p:cNvSpPr>
          <p:nvPr/>
        </p:nvSpPr>
        <p:spPr bwMode="auto">
          <a:xfrm>
            <a:off x="63500" y="-1603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O">
              <a:latin typeface="Calibri" pitchFamily="34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2286000" y="3810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S" sz="4000" b="1">
                <a:solidFill>
                  <a:srgbClr val="00B050"/>
                </a:solidFill>
                <a:latin typeface="Arial Black" pitchFamily="34" charset="0"/>
              </a:rPr>
              <a:t>31. Cerro Corá </a:t>
            </a:r>
            <a:r>
              <a:rPr lang="es-US" sz="400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es-US" sz="4000">
                <a:solidFill>
                  <a:srgbClr val="00B050"/>
                </a:solidFill>
                <a:latin typeface="Arial Black" pitchFamily="34" charset="0"/>
              </a:rPr>
            </a:br>
            <a:endParaRPr lang="es-US" sz="400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7437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34820" name="Picture 2" descr="http://farm1.static.flickr.com/8/12427738_327bfa64d6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5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32. </a:t>
            </a:r>
            <a:r>
              <a:rPr lang="es-US" sz="5400" b="1" dirty="0" err="1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Cañon</a:t>
            </a:r>
            <a:r>
              <a:rPr lang="es-US" sz="5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Colca (Perú) </a:t>
            </a:r>
            <a:r>
              <a:rPr lang="es-US" sz="5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s-US" sz="5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es-US" sz="5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s-US" sz="5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endParaRPr lang="es-US" sz="5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984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358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35844" name="Picture 2" descr="http://farm5.static.flickr.com/4034/4658364385_30a287bba9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5257800"/>
            <a:ext cx="88392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33. </a:t>
            </a:r>
            <a:r>
              <a:rPr lang="es-US" sz="2800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Huascaran</a:t>
            </a:r>
            <a:r>
              <a:rPr lang="es-US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. Cordillera Blanca + </a:t>
            </a:r>
            <a:r>
              <a:rPr lang="es-US" sz="2800" b="1" dirty="0" err="1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Alpamayo</a:t>
            </a:r>
            <a:r>
              <a:rPr lang="es-US" sz="28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(la montaña mas bella del mundo)         (Perú) </a:t>
            </a:r>
            <a:r>
              <a:rPr lang="es-US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US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US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US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endParaRPr lang="es-US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1061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3686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36868" name="Picture 2" descr="http://farm2.static.flickr.com/1301/4658901956_8f0565b775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40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34. Cañón de </a:t>
            </a:r>
            <a:r>
              <a:rPr lang="es-US" sz="4000" b="1" dirty="0" err="1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cotahuasi</a:t>
            </a:r>
            <a:r>
              <a:rPr lang="es-US" sz="40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(</a:t>
            </a:r>
            <a:r>
              <a:rPr lang="es-US" sz="4000" b="1" dirty="0" err="1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Peru</a:t>
            </a:r>
            <a:r>
              <a:rPr lang="es-US" sz="4000" b="1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) </a:t>
            </a:r>
            <a:r>
              <a:rPr lang="es-US" sz="4000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US" sz="4000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US" sz="4000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US" sz="4000" dirty="0">
                <a:ln>
                  <a:solidFill>
                    <a:schemeClr val="accent3">
                      <a:lumMod val="20000"/>
                      <a:lumOff val="8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endParaRPr lang="es-US" sz="4000" dirty="0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187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378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37892" name="Picture 2" descr="http://farm5.static.flickr.com/4061/4660508523_40cf2b1e82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228600"/>
            <a:ext cx="88392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35. Valle Sagrado de los Incas (Perú) </a:t>
            </a:r>
            <a:r>
              <a:rPr lang="es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/>
            </a:r>
            <a:br>
              <a:rPr lang="es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</a:br>
            <a:endParaRPr lang="es-US" sz="3200" dirty="0">
              <a:solidFill>
                <a:schemeClr val="accent1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344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38916" name="Picture 2" descr="http://farm6.static.flickr.com/5008/5225638510_81ef89dc0d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28600" y="228600"/>
            <a:ext cx="87630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36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36. El Salto del </a:t>
            </a:r>
            <a:r>
              <a:rPr lang="es-US" sz="3600" b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Angel</a:t>
            </a:r>
            <a:r>
              <a:rPr lang="es-US" sz="3600" b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(Venezuela) </a:t>
            </a:r>
            <a:r>
              <a:rPr lang="es-US" sz="36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US" sz="36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US" sz="36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US" sz="3600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endParaRPr lang="es-US" sz="36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9203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399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39940" name="Picture 2" descr="http://farm2.static.flickr.com/1024/801998187_0b2c95ee47_z.jpg?zz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2400" y="2286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S" sz="2800" b="1">
                <a:solidFill>
                  <a:schemeClr val="bg1"/>
                </a:solidFill>
                <a:latin typeface="Arial Black" pitchFamily="34" charset="0"/>
              </a:rPr>
              <a:t>37. Archipiélago los Roques (Venezuela)</a:t>
            </a:r>
            <a:r>
              <a:rPr lang="es-US" sz="280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es-US" sz="2800">
                <a:solidFill>
                  <a:schemeClr val="bg1"/>
                </a:solidFill>
                <a:latin typeface="Arial Black" pitchFamily="34" charset="0"/>
              </a:rPr>
            </a:br>
            <a:r>
              <a:rPr lang="es-US" sz="280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s-US" sz="2800">
                <a:solidFill>
                  <a:schemeClr val="bg1"/>
                </a:solidFill>
                <a:latin typeface="Arial Black" pitchFamily="34" charset="0"/>
              </a:rPr>
            </a:br>
            <a:endParaRPr lang="es-US" sz="280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97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40964" name="Picture 2" descr="http://farm5.static.flickr.com/4026/4539316538_09399e7d01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40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38. </a:t>
            </a:r>
            <a:r>
              <a:rPr lang="es-US" sz="4000" b="1" dirty="0" err="1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Tepuy</a:t>
            </a:r>
            <a:r>
              <a:rPr lang="es-US" sz="4000" b="1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Roraima (Venezuela) </a:t>
            </a:r>
            <a:r>
              <a:rPr lang="es-US" sz="40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es-US" sz="40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</a:br>
            <a:r>
              <a:rPr lang="es-US" sz="40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/>
            </a:r>
            <a:br>
              <a:rPr lang="es-US" sz="4000" dirty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</a:br>
            <a:endParaRPr lang="es-US" sz="40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9187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5124" name="Picture 4" descr="http://farm5.static.flickr.com/4002/4287614354_6b9c1e5c69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52400" y="152400"/>
            <a:ext cx="8763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36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3. Lago Titicaca (Bolivia – Perú) </a:t>
            </a:r>
            <a:r>
              <a:rPr lang="es-US" sz="36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es-US" sz="36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endParaRPr lang="es-US" sz="36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26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4198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41988" name="Picture 2" descr="http://farm1.static.flickr.com/160/377400313_e5db398a57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36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39. Parque Canaima (Venezuela) </a:t>
            </a:r>
            <a:r>
              <a:rPr lang="es-US" sz="36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es-US" sz="36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es-US" sz="36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es-US" sz="3600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endParaRPr lang="es-US" sz="36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914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430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43012" name="Picture 2" descr="http://farm3.static.flickr.com/2039/2072088288_08261d7fb1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2400" y="152400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chemeClr val="bg1"/>
                </a:solidFill>
                <a:latin typeface="Arial Black" pitchFamily="34" charset="0"/>
              </a:rPr>
              <a:t>40. Parque Nacional Médanos de Coro (Venezuela)</a:t>
            </a:r>
            <a:r>
              <a:rPr lang="pt-BR" sz="2400">
                <a:solidFill>
                  <a:schemeClr val="bg1"/>
                </a:solidFill>
                <a:latin typeface="Arial Black" pitchFamily="34" charset="0"/>
              </a:rPr>
              <a:t> </a:t>
            </a:r>
            <a:br>
              <a:rPr lang="pt-BR" sz="2400">
                <a:solidFill>
                  <a:schemeClr val="bg1"/>
                </a:solidFill>
                <a:latin typeface="Arial Black" pitchFamily="34" charset="0"/>
              </a:rPr>
            </a:br>
            <a:r>
              <a:rPr lang="pt-BR" sz="240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pt-BR" sz="2400">
                <a:solidFill>
                  <a:schemeClr val="bg1"/>
                </a:solidFill>
                <a:latin typeface="Arial Black" pitchFamily="34" charset="0"/>
              </a:rPr>
            </a:br>
            <a:endParaRPr lang="es-US" sz="240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1779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6148" name="Picture 2" descr="http://farm4.static.flickr.com/3285/3059622054_f47c76d9bb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152400"/>
            <a:ext cx="88392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2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>4. Isla Grande de Tierra del Fuego (Argentina y Chile) </a:t>
            </a:r>
            <a:br>
              <a:rPr lang="es-US" sz="2800" b="1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Arial Black" pitchFamily="34" charset="0"/>
              </a:rPr>
            </a:br>
            <a:r>
              <a:rPr lang="es-US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/>
            </a:r>
            <a:br>
              <a:rPr lang="es-US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Arial Black" pitchFamily="34" charset="0"/>
              </a:rPr>
            </a:br>
            <a:r>
              <a:rPr lang="es-US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Arial Black" pitchFamily="34" charset="0"/>
              </a:rPr>
              <a:t/>
            </a:r>
            <a:br>
              <a:rPr lang="es-US" sz="2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Arial Black" pitchFamily="34" charset="0"/>
              </a:rPr>
            </a:br>
            <a:endParaRPr lang="es-US" sz="2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92D050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859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7172" name="Picture 2" descr="http://farm4.static.flickr.com/3593/3299574667_3542f9405f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48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52400" y="152400"/>
            <a:ext cx="89916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32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5. Glaciar Perito Moreno (Argentina)</a:t>
            </a:r>
            <a:r>
              <a:rPr lang="es-US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</a:t>
            </a:r>
            <a:br>
              <a:rPr lang="es-US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US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US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es-US" sz="3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359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8196" name="Picture 2" descr="http://farm3.static.flickr.com/2112/2240697624_cf53a52991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52400" y="228600"/>
            <a:ext cx="8839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6. El Lago Nahuel </a:t>
            </a:r>
            <a:r>
              <a:rPr lang="es-US" sz="2400" b="1" dirty="0" err="1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Huapi</a:t>
            </a:r>
            <a:r>
              <a:rPr lang="es-US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+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US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s-US" sz="2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                    El Bosque de Arrayanes (Argentina)</a:t>
            </a:r>
            <a:r>
              <a:rPr lang="es-US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 </a:t>
            </a:r>
            <a:br>
              <a:rPr lang="es-US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endParaRPr lang="es-US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1039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9220" name="Picture 2" descr="http://farm3.static.flickr.com/2333/2313930279_0e5910b815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2400" y="152400"/>
            <a:ext cx="8839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S" sz="3600" b="1">
                <a:solidFill>
                  <a:schemeClr val="bg2"/>
                </a:solidFill>
                <a:latin typeface="Arial Black" pitchFamily="34" charset="0"/>
              </a:rPr>
              <a:t>7. Península Valdés (Argentina)</a:t>
            </a:r>
            <a:r>
              <a:rPr lang="es-US" sz="3600">
                <a:solidFill>
                  <a:schemeClr val="bg2"/>
                </a:solidFill>
                <a:latin typeface="Arial Black" pitchFamily="34" charset="0"/>
              </a:rPr>
              <a:t> </a:t>
            </a:r>
            <a:br>
              <a:rPr lang="es-US" sz="3600">
                <a:solidFill>
                  <a:schemeClr val="bg2"/>
                </a:solidFill>
                <a:latin typeface="Arial Black" pitchFamily="34" charset="0"/>
              </a:rPr>
            </a:br>
            <a:r>
              <a:rPr lang="es-US" sz="3600">
                <a:solidFill>
                  <a:schemeClr val="bg2"/>
                </a:solidFill>
                <a:latin typeface="Arial Black" pitchFamily="34" charset="0"/>
              </a:rPr>
              <a:t/>
            </a:r>
            <a:br>
              <a:rPr lang="es-US" sz="3600">
                <a:solidFill>
                  <a:schemeClr val="bg2"/>
                </a:solidFill>
                <a:latin typeface="Arial Black" pitchFamily="34" charset="0"/>
              </a:rPr>
            </a:br>
            <a:endParaRPr lang="es-US" sz="3600">
              <a:solidFill>
                <a:schemeClr val="bg2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8438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smtClean="0"/>
          </a:p>
        </p:txBody>
      </p:sp>
      <p:sp>
        <p:nvSpPr>
          <p:cNvPr id="1024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smtClean="0"/>
          </a:p>
        </p:txBody>
      </p:sp>
      <p:pic>
        <p:nvPicPr>
          <p:cNvPr id="10244" name="Picture 2" descr="http://farm4.static.flickr.com/3280/2306299847_c2074986b4_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2400" y="228600"/>
            <a:ext cx="8839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S" sz="3600" b="1">
                <a:solidFill>
                  <a:schemeClr val="bg1"/>
                </a:solidFill>
                <a:latin typeface="Arial Black" pitchFamily="34" charset="0"/>
              </a:rPr>
              <a:t>8. El Monte Fitz Roy (Argentina) </a:t>
            </a:r>
            <a:br>
              <a:rPr lang="es-US" sz="3600" b="1">
                <a:solidFill>
                  <a:schemeClr val="bg1"/>
                </a:solidFill>
                <a:latin typeface="Arial Black" pitchFamily="34" charset="0"/>
              </a:rPr>
            </a:br>
            <a:r>
              <a:rPr lang="es-US" sz="360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s-US" sz="3600">
                <a:solidFill>
                  <a:schemeClr val="bg1"/>
                </a:solidFill>
                <a:latin typeface="Arial Black" pitchFamily="34" charset="0"/>
              </a:rPr>
            </a:br>
            <a:endParaRPr lang="es-US" sz="360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940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356</Words>
  <Application>Microsoft Office PowerPoint</Application>
  <PresentationFormat>Presentación en pantalla (4:3)</PresentationFormat>
  <Paragraphs>43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Calibri</vt:lpstr>
      <vt:lpstr>Arial</vt:lpstr>
      <vt:lpstr>Arial Black</vt:lpstr>
      <vt:lpstr>Tema de Office</vt:lpstr>
      <vt:lpstr>40 Maravillas Naturales de Sudamérica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 Maravillas Naturales de Sudamérica</dc:title>
  <dc:creator>Celina Gonzalez</dc:creator>
  <cp:lastModifiedBy>personal</cp:lastModifiedBy>
  <cp:revision>91</cp:revision>
  <dcterms:created xsi:type="dcterms:W3CDTF">2011-04-09T23:55:04Z</dcterms:created>
  <dcterms:modified xsi:type="dcterms:W3CDTF">2012-04-02T23:08:08Z</dcterms:modified>
</cp:coreProperties>
</file>